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349" r:id="rId5"/>
    <p:sldId id="258" r:id="rId6"/>
    <p:sldId id="259" r:id="rId7"/>
    <p:sldId id="260" r:id="rId8"/>
    <p:sldId id="261" r:id="rId9"/>
    <p:sldId id="385" r:id="rId10"/>
    <p:sldId id="338" r:id="rId11"/>
    <p:sldId id="324" r:id="rId12"/>
    <p:sldId id="322" r:id="rId13"/>
    <p:sldId id="267" r:id="rId14"/>
    <p:sldId id="262" r:id="rId15"/>
    <p:sldId id="263" r:id="rId16"/>
    <p:sldId id="306" r:id="rId17"/>
    <p:sldId id="270" r:id="rId18"/>
    <p:sldId id="305" r:id="rId19"/>
    <p:sldId id="339" r:id="rId20"/>
    <p:sldId id="331" r:id="rId21"/>
    <p:sldId id="332" r:id="rId22"/>
    <p:sldId id="380" r:id="rId23"/>
    <p:sldId id="373" r:id="rId24"/>
    <p:sldId id="323" r:id="rId25"/>
    <p:sldId id="386" r:id="rId26"/>
    <p:sldId id="292" r:id="rId27"/>
    <p:sldId id="307" r:id="rId28"/>
    <p:sldId id="329" r:id="rId29"/>
    <p:sldId id="304" r:id="rId30"/>
    <p:sldId id="293" r:id="rId31"/>
    <p:sldId id="333" r:id="rId32"/>
    <p:sldId id="296" r:id="rId33"/>
    <p:sldId id="372" r:id="rId34"/>
    <p:sldId id="297" r:id="rId35"/>
    <p:sldId id="328" r:id="rId36"/>
    <p:sldId id="325" r:id="rId37"/>
    <p:sldId id="326" r:id="rId38"/>
    <p:sldId id="327" r:id="rId39"/>
    <p:sldId id="298" r:id="rId40"/>
    <p:sldId id="299" r:id="rId41"/>
    <p:sldId id="375" r:id="rId42"/>
    <p:sldId id="376" r:id="rId43"/>
    <p:sldId id="301" r:id="rId44"/>
    <p:sldId id="303" r:id="rId45"/>
    <p:sldId id="302" r:id="rId46"/>
    <p:sldId id="264" r:id="rId47"/>
    <p:sldId id="310" r:id="rId48"/>
    <p:sldId id="319" r:id="rId49"/>
    <p:sldId id="311" r:id="rId50"/>
    <p:sldId id="312" r:id="rId51"/>
    <p:sldId id="313" r:id="rId52"/>
    <p:sldId id="334" r:id="rId53"/>
    <p:sldId id="340" r:id="rId54"/>
    <p:sldId id="314" r:id="rId55"/>
    <p:sldId id="315" r:id="rId56"/>
    <p:sldId id="308" r:id="rId57"/>
    <p:sldId id="294" r:id="rId58"/>
    <p:sldId id="321" r:id="rId59"/>
    <p:sldId id="368" r:id="rId60"/>
    <p:sldId id="370" r:id="rId61"/>
    <p:sldId id="387" r:id="rId62"/>
    <p:sldId id="369" r:id="rId63"/>
    <p:sldId id="341" r:id="rId64"/>
    <p:sldId id="371" r:id="rId65"/>
    <p:sldId id="379" r:id="rId66"/>
    <p:sldId id="320" r:id="rId67"/>
    <p:sldId id="384" r:id="rId68"/>
    <p:sldId id="351" r:id="rId69"/>
    <p:sldId id="364" r:id="rId70"/>
    <p:sldId id="295" r:id="rId71"/>
    <p:sldId id="342" r:id="rId72"/>
    <p:sldId id="265" r:id="rId73"/>
    <p:sldId id="330" r:id="rId74"/>
    <p:sldId id="343" r:id="rId75"/>
    <p:sldId id="335" r:id="rId76"/>
    <p:sldId id="361" r:id="rId77"/>
    <p:sldId id="382" r:id="rId78"/>
    <p:sldId id="388" r:id="rId79"/>
    <p:sldId id="344" r:id="rId80"/>
    <p:sldId id="362" r:id="rId81"/>
    <p:sldId id="289" r:id="rId82"/>
    <p:sldId id="290" r:id="rId83"/>
    <p:sldId id="291" r:id="rId84"/>
    <p:sldId id="288" r:id="rId85"/>
    <p:sldId id="383" r:id="rId86"/>
    <p:sldId id="363" r:id="rId87"/>
    <p:sldId id="357" r:id="rId88"/>
    <p:sldId id="352" r:id="rId89"/>
    <p:sldId id="337" r:id="rId90"/>
    <p:sldId id="353" r:id="rId91"/>
    <p:sldId id="336" r:id="rId92"/>
    <p:sldId id="309" r:id="rId93"/>
    <p:sldId id="287" r:id="rId94"/>
    <p:sldId id="354" r:id="rId95"/>
    <p:sldId id="355" r:id="rId96"/>
    <p:sldId id="356" r:id="rId97"/>
    <p:sldId id="374" r:id="rId98"/>
    <p:sldId id="266" r:id="rId99"/>
    <p:sldId id="365" r:id="rId100"/>
    <p:sldId id="359" r:id="rId101"/>
    <p:sldId id="360" r:id="rId102"/>
    <p:sldId id="377" r:id="rId103"/>
    <p:sldId id="271" r:id="rId104"/>
    <p:sldId id="358" r:id="rId105"/>
    <p:sldId id="366" r:id="rId106"/>
    <p:sldId id="367" r:id="rId107"/>
    <p:sldId id="381" r:id="rId108"/>
    <p:sldId id="378" r:id="rId109"/>
    <p:sldId id="389" r:id="rId110"/>
    <p:sldId id="272" r:id="rId111"/>
    <p:sldId id="273" r:id="rId112"/>
    <p:sldId id="274" r:id="rId113"/>
    <p:sldId id="350" r:id="rId114"/>
    <p:sldId id="275" r:id="rId115"/>
    <p:sldId id="390" r:id="rId116"/>
    <p:sldId id="391" r:id="rId117"/>
    <p:sldId id="345" r:id="rId118"/>
    <p:sldId id="346" r:id="rId119"/>
    <p:sldId id="347" r:id="rId120"/>
    <p:sldId id="348" r:id="rId121"/>
    <p:sldId id="276" r:id="rId122"/>
    <p:sldId id="277" r:id="rId123"/>
    <p:sldId id="278" r:id="rId124"/>
    <p:sldId id="279" r:id="rId125"/>
    <p:sldId id="280" r:id="rId1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00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40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15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97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90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52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56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97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78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51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CAE7C-596D-41F7-9E99-67D834F6B718}" type="datetimeFigureOut">
              <a:rPr lang="en-GB" smtClean="0"/>
              <a:t>12/12/2013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667DB-DE28-4A31-A1F0-63376EBE4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08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Loe Bar – A Chronological Photo History!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David Davies</a:t>
            </a:r>
          </a:p>
          <a:p>
            <a:r>
              <a:rPr lang="en-GB" dirty="0" smtClean="0"/>
              <a:t>Dec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1767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Helston Harbour Plan 1837</a:t>
            </a:r>
            <a:endParaRPr lang="en-GB" dirty="0"/>
          </a:p>
        </p:txBody>
      </p:sp>
      <p:pic>
        <p:nvPicPr>
          <p:cNvPr id="10242" name="Picture 2" descr="F:\DATA 1\Copy of original external hard drive May 2008\Photos\Loe Bar\Loe Bar  Scilly\Loe Bar and Pool\helston harbour plan 1837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57251"/>
            <a:ext cx="8001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47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1895</a:t>
            </a:r>
            <a:endParaRPr lang="en-GB" dirty="0"/>
          </a:p>
        </p:txBody>
      </p:sp>
      <p:pic>
        <p:nvPicPr>
          <p:cNvPr id="1026" name="Picture 2" descr="F:\DATA 1\Copy of original external hard drive May 2008\Photos\Loe Bar\Loe Bar old photos\Loe Bar 18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371" y="1600200"/>
            <a:ext cx="669725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010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1895</a:t>
            </a:r>
            <a:endParaRPr lang="en-GB" dirty="0"/>
          </a:p>
        </p:txBody>
      </p:sp>
      <p:pic>
        <p:nvPicPr>
          <p:cNvPr id="7170" name="Picture 2" descr="F:\DATA 1\Copy of original external hard drive May 2008\Photos\Loe Bar\Loe Pool old photos\Loe pool 18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7664"/>
            <a:ext cx="9144000" cy="63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991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1914</a:t>
            </a:r>
            <a:endParaRPr lang="en-GB" dirty="0"/>
          </a:p>
        </p:txBody>
      </p:sp>
      <p:pic>
        <p:nvPicPr>
          <p:cNvPr id="2050" name="Picture 2" descr="F:\DATA 1\Copy of original external hard drive May 2008\Photos\Loe Bar\Loe Bar old photos\Loe Bar and Pool 19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696" y="2290413"/>
            <a:ext cx="4864608" cy="314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984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1914</a:t>
            </a:r>
            <a:endParaRPr lang="en-GB" dirty="0"/>
          </a:p>
        </p:txBody>
      </p:sp>
      <p:pic>
        <p:nvPicPr>
          <p:cNvPr id="3074" name="Picture 2" descr="F:\DATA 1\Copy of original external hard drive May 2008\Photos\Loe Bar\Loe Bar old photos\Loe Bar wreck cranes and scrap looking west 19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548" y="2290413"/>
            <a:ext cx="4946904" cy="314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10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1914</a:t>
            </a:r>
            <a:endParaRPr lang="en-GB" dirty="0"/>
          </a:p>
        </p:txBody>
      </p:sp>
      <p:pic>
        <p:nvPicPr>
          <p:cNvPr id="4098" name="Picture 2" descr="F:\DATA 1\Copy of original external hard drive May 2008\Photos\Loe Bar\Loe Bar old photos\Loe Bar wreck cranes and scrap 19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548" y="2292699"/>
            <a:ext cx="4946904" cy="31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51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1915</a:t>
            </a:r>
            <a:endParaRPr lang="en-GB" dirty="0"/>
          </a:p>
        </p:txBody>
      </p:sp>
      <p:pic>
        <p:nvPicPr>
          <p:cNvPr id="5122" name="Picture 2" descr="F:\DATA 1\Copy of original external hard drive May 2008\Photos\Loe Bar\Loe Bar old photos\Loe Bar and Pool 19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428" y="2477865"/>
            <a:ext cx="4581144" cy="277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99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85"/>
            <a:ext cx="8229600" cy="1143000"/>
          </a:xfrm>
        </p:spPr>
        <p:txBody>
          <a:bodyPr/>
          <a:lstStyle/>
          <a:p>
            <a:r>
              <a:rPr lang="en-GB" dirty="0" smtClean="0"/>
              <a:t>Late 1950’s</a:t>
            </a:r>
            <a:endParaRPr lang="en-GB" dirty="0"/>
          </a:p>
        </p:txBody>
      </p:sp>
      <p:pic>
        <p:nvPicPr>
          <p:cNvPr id="48130" name="Picture 2" descr="F:\DATA 1\Copy of original external hard drive May 2008\Photos\Loe Bar\Loe Bar and Pool\Loe Bar and Pool\Loe bar late 1950'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" y="1348949"/>
            <a:ext cx="9108831" cy="550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930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169"/>
            <a:ext cx="8229600" cy="879231"/>
          </a:xfrm>
        </p:spPr>
        <p:txBody>
          <a:bodyPr/>
          <a:lstStyle/>
          <a:p>
            <a:r>
              <a:rPr lang="en-GB" dirty="0" smtClean="0"/>
              <a:t>July 1977</a:t>
            </a:r>
            <a:endParaRPr lang="en-GB" dirty="0"/>
          </a:p>
        </p:txBody>
      </p:sp>
      <p:pic>
        <p:nvPicPr>
          <p:cNvPr id="28674" name="Picture 2" descr="F:\DATA 1\Copy of original external hard drive May 2008\Photos\Loe Bar\Loe Bar  Scilly\Loe Bar and Pool\Loe bar July 197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843793"/>
            <a:ext cx="9120554" cy="601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565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GB" dirty="0" smtClean="0"/>
              <a:t>March 1978</a:t>
            </a:r>
            <a:endParaRPr lang="en-GB" dirty="0"/>
          </a:p>
        </p:txBody>
      </p:sp>
      <p:pic>
        <p:nvPicPr>
          <p:cNvPr id="14338" name="Picture 2" descr="F:\DATA 1\Copy of original external hard drive May 2008\Photos\Loe Bar\Loe Bar  Scilly\Loe Bar and Pool\Loe bar flooded adit March 197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2265"/>
            <a:ext cx="9144000" cy="599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048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March 1978</a:t>
            </a:r>
            <a:endParaRPr lang="en-GB" dirty="0"/>
          </a:p>
        </p:txBody>
      </p:sp>
      <p:pic>
        <p:nvPicPr>
          <p:cNvPr id="11266" name="Picture 2" descr="F:\DATA 1\Copy of original external hard drive May 2008\Photos\Loe Bar\Loe Bar  Scilly\Loe Bar and Pool\Loe bar east side March 197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39"/>
            <a:ext cx="9144000" cy="621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35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GB" dirty="0" smtClean="0"/>
              <a:t>March 1978</a:t>
            </a:r>
            <a:endParaRPr lang="en-GB" dirty="0"/>
          </a:p>
        </p:txBody>
      </p:sp>
      <p:pic>
        <p:nvPicPr>
          <p:cNvPr id="7170" name="Picture 2" descr="F:\DATA 1\Copy of original external hard drive May 2008\Photos\Loe Bar\Loe Bar  Scilly\Loe Bar and Pool\Loe bar a breach in March 197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5062"/>
            <a:ext cx="9144000" cy="613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856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46"/>
            <a:ext cx="8229600" cy="814754"/>
          </a:xfrm>
        </p:spPr>
        <p:txBody>
          <a:bodyPr/>
          <a:lstStyle/>
          <a:p>
            <a:r>
              <a:rPr lang="en-GB" dirty="0" smtClean="0"/>
              <a:t>1979</a:t>
            </a:r>
            <a:endParaRPr lang="en-GB" dirty="0"/>
          </a:p>
        </p:txBody>
      </p:sp>
      <p:pic>
        <p:nvPicPr>
          <p:cNvPr id="6146" name="Picture 2" descr="F:\DATA 1\Copy of original external hard drive May 2008\Photos\Loe Bar\Loe Bar  Scilly\Loe Bar and Pool\Loe bar 19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851967"/>
            <a:ext cx="9114692" cy="600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422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GB" dirty="0" smtClean="0"/>
              <a:t>April 1979</a:t>
            </a:r>
            <a:endParaRPr lang="en-GB" dirty="0"/>
          </a:p>
        </p:txBody>
      </p:sp>
      <p:pic>
        <p:nvPicPr>
          <p:cNvPr id="8194" name="Picture 2" descr="F:\DATA 1\Copy of original external hard drive May 2008\Photos\Loe Bar\Loe Bar  Scilly\Loe Bar and Pool\Loe bar April 1979 after stor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455" y="913177"/>
            <a:ext cx="9213455" cy="594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481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838200"/>
          </a:xfrm>
        </p:spPr>
        <p:txBody>
          <a:bodyPr/>
          <a:lstStyle/>
          <a:p>
            <a:r>
              <a:rPr lang="en-GB" dirty="0" smtClean="0"/>
              <a:t>April 1979</a:t>
            </a:r>
            <a:endParaRPr lang="en-GB" dirty="0"/>
          </a:p>
        </p:txBody>
      </p:sp>
      <p:pic>
        <p:nvPicPr>
          <p:cNvPr id="31746" name="Picture 2" descr="F:\DATA 1\Copy of original external hard drive May 2008\Photos\Loe Bar\Loe Bar  Scilly\Loe Bar and Pool\Loe bar cleared adit April 19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" y="865314"/>
            <a:ext cx="9139351" cy="599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892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838200"/>
          </a:xfrm>
        </p:spPr>
        <p:txBody>
          <a:bodyPr/>
          <a:lstStyle/>
          <a:p>
            <a:r>
              <a:rPr lang="en-GB" dirty="0" smtClean="0"/>
              <a:t>15</a:t>
            </a:r>
            <a:r>
              <a:rPr lang="en-GB" baseline="30000" dirty="0" smtClean="0"/>
              <a:t>th</a:t>
            </a:r>
            <a:r>
              <a:rPr lang="en-GB" dirty="0" smtClean="0"/>
              <a:t> Feb 1979</a:t>
            </a:r>
            <a:endParaRPr lang="en-GB" dirty="0"/>
          </a:p>
        </p:txBody>
      </p:sp>
      <p:pic>
        <p:nvPicPr>
          <p:cNvPr id="9218" name="Picture 2" descr="F:\DATA 1\Copy of original external hard drive May 2008\Photos\Loe Bar\Loe Bar  Scilly\Loe Bar and Pool\Breaching the Bar 15 Feb 1979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" y="990599"/>
            <a:ext cx="8199121" cy="586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225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762000"/>
          </a:xfrm>
        </p:spPr>
        <p:txBody>
          <a:bodyPr/>
          <a:lstStyle/>
          <a:p>
            <a:r>
              <a:rPr lang="en-GB" dirty="0" smtClean="0"/>
              <a:t>1979 breach</a:t>
            </a:r>
            <a:endParaRPr lang="en-GB" dirty="0"/>
          </a:p>
        </p:txBody>
      </p:sp>
      <p:pic>
        <p:nvPicPr>
          <p:cNvPr id="30722" name="Picture 2" descr="F:\DATA 1\Copy of original external hard drive May 2008\Photos\Loe Bar\Loe Bar  Scilly\Loe Bar and Pool\Loe bar breached November 19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4808"/>
            <a:ext cx="9144000" cy="594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783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GB" dirty="0" smtClean="0"/>
              <a:t>June 1979</a:t>
            </a:r>
            <a:endParaRPr lang="en-GB" dirty="0"/>
          </a:p>
        </p:txBody>
      </p:sp>
      <p:pic>
        <p:nvPicPr>
          <p:cNvPr id="29698" name="Picture 2" descr="F:\DATA 1\Copy of original external hard drive May 2008\Photos\Loe Bar\Loe Bar  Scilly\Loe Bar and Pool\Loe bar June19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6526"/>
            <a:ext cx="9144000" cy="616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462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46"/>
            <a:ext cx="8229600" cy="73855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June 1979</a:t>
            </a:r>
            <a:endParaRPr lang="en-GB" dirty="0"/>
          </a:p>
        </p:txBody>
      </p:sp>
      <p:pic>
        <p:nvPicPr>
          <p:cNvPr id="22530" name="Picture 2" descr="F:\DATA 1\Copy of original external hard drive May 2008\Photos\Loe Bar\Loe Bar  Scilly\Loe Bar and Pool\Loe Bar in June19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683149"/>
            <a:ext cx="9120554" cy="61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699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85"/>
            <a:ext cx="8229600" cy="820615"/>
          </a:xfrm>
        </p:spPr>
        <p:txBody>
          <a:bodyPr/>
          <a:lstStyle/>
          <a:p>
            <a:r>
              <a:rPr lang="en-GB" dirty="0" smtClean="0"/>
              <a:t>June 1979</a:t>
            </a:r>
            <a:endParaRPr lang="en-GB" dirty="0"/>
          </a:p>
        </p:txBody>
      </p:sp>
      <p:pic>
        <p:nvPicPr>
          <p:cNvPr id="23554" name="Picture 2" descr="F:\DATA 1\Copy of original external hard drive May 2008\Photos\Loe Bar\Loe Bar  Scilly\Loe Bar and Pool\Loe bar in June 19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1155175"/>
            <a:ext cx="9114692" cy="570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821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GB" dirty="0" smtClean="0"/>
              <a:t>Oct 1979</a:t>
            </a:r>
            <a:endParaRPr lang="en-GB" dirty="0"/>
          </a:p>
        </p:txBody>
      </p:sp>
      <p:pic>
        <p:nvPicPr>
          <p:cNvPr id="43010" name="Picture 2" descr="F:\DATA 1\Copy of original external hard drive May 2008\Photos\Loe Bar\Loe Bar and Pool\Loe Bar and Pool\Loe bar October 19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4378"/>
            <a:ext cx="9144000" cy="602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63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446"/>
            <a:ext cx="8229600" cy="890954"/>
          </a:xfrm>
        </p:spPr>
        <p:txBody>
          <a:bodyPr/>
          <a:lstStyle/>
          <a:p>
            <a:r>
              <a:rPr lang="en-GB" dirty="0" smtClean="0"/>
              <a:t>Sept 1980</a:t>
            </a:r>
            <a:endParaRPr lang="en-GB" dirty="0"/>
          </a:p>
        </p:txBody>
      </p:sp>
      <p:pic>
        <p:nvPicPr>
          <p:cNvPr id="34818" name="Picture 2" descr="F:\DATA 1\Copy of original external hard drive May 2008\Photos\Loe Bar\Loe Bar and Pool\Loe Bar and Pool\Loe bar September 198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723844"/>
            <a:ext cx="9114692" cy="61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156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Feb 1983</a:t>
            </a:r>
            <a:endParaRPr lang="en-GB" dirty="0"/>
          </a:p>
        </p:txBody>
      </p:sp>
      <p:pic>
        <p:nvPicPr>
          <p:cNvPr id="12290" name="Picture 2" descr="F:\DATA 1\Copy of original external hard drive May 2008\Photos\Loe Bar\Loe Bar  Scilly\Loe Bar and Pool\Loe bar February 19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" y="920025"/>
            <a:ext cx="9108831" cy="593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948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March 1983</a:t>
            </a:r>
            <a:endParaRPr lang="en-GB" dirty="0"/>
          </a:p>
        </p:txBody>
      </p:sp>
      <p:pic>
        <p:nvPicPr>
          <p:cNvPr id="49155" name="Picture 3" descr="F:\DATA 1\Copy of original external hard drive May 2008\Photos\Loe Bar\Loe Bar and Pool\Loe Bar and Pool\Loe bar March 19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5" y="908562"/>
            <a:ext cx="9126415" cy="59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096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5" y="0"/>
            <a:ext cx="8229600" cy="762000"/>
          </a:xfrm>
        </p:spPr>
        <p:txBody>
          <a:bodyPr/>
          <a:lstStyle/>
          <a:p>
            <a:r>
              <a:rPr lang="en-GB" dirty="0" smtClean="0"/>
              <a:t>April 1983</a:t>
            </a:r>
            <a:endParaRPr lang="en-GB" dirty="0"/>
          </a:p>
        </p:txBody>
      </p:sp>
      <p:pic>
        <p:nvPicPr>
          <p:cNvPr id="18434" name="Picture 2" descr="F:\DATA 1\Copy of original external hard drive May 2008\Photos\Loe Bar\Loe Bar  Scilly\Loe Bar and Pool\Loe bar April 19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8367"/>
            <a:ext cx="9144000" cy="60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739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762000"/>
          </a:xfrm>
        </p:spPr>
        <p:txBody>
          <a:bodyPr/>
          <a:lstStyle/>
          <a:p>
            <a:r>
              <a:rPr lang="en-GB" dirty="0" smtClean="0"/>
              <a:t>April 1983</a:t>
            </a:r>
            <a:endParaRPr lang="en-GB" dirty="0"/>
          </a:p>
        </p:txBody>
      </p:sp>
      <p:pic>
        <p:nvPicPr>
          <p:cNvPr id="32770" name="Picture 2" descr="F:\DATA 1\Copy of original external hard drive May 2008\Photos\Loe Bar\Loe Bar  Scilly\Loe Bar and Pool\Loe bar cusps April 19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7675"/>
            <a:ext cx="9144000" cy="601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236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April 1983 exposed periglacial head under Bar</a:t>
            </a:r>
            <a:endParaRPr lang="en-GB" sz="3600" dirty="0"/>
          </a:p>
        </p:txBody>
      </p:sp>
      <p:pic>
        <p:nvPicPr>
          <p:cNvPr id="19458" name="Picture 2" descr="F:\DATA 1\Copy of original external hard drive May 2008\Photos\Loe Bar\Loe Bar  Scilly\Loe Bar and Pool\Loe bar Head exposed under bar April 19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0130"/>
            <a:ext cx="9144000" cy="591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02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GB" dirty="0" smtClean="0"/>
              <a:t>April 1983</a:t>
            </a:r>
            <a:endParaRPr lang="en-GB" dirty="0"/>
          </a:p>
        </p:txBody>
      </p:sp>
      <p:pic>
        <p:nvPicPr>
          <p:cNvPr id="29698" name="Picture 2" descr="F:\DATA 1\Copy of original external hard drive May 2008\Photos\Loe Bar\Loe Bar  Scilly\Loe Bar and Pool\Loe bar blockrd outlet and burst adit April 19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446" y="904246"/>
            <a:ext cx="9199446" cy="595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474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838200"/>
          </a:xfrm>
        </p:spPr>
        <p:txBody>
          <a:bodyPr/>
          <a:lstStyle/>
          <a:p>
            <a:r>
              <a:rPr lang="en-GB" dirty="0" smtClean="0"/>
              <a:t>April 1984</a:t>
            </a:r>
            <a:endParaRPr lang="en-GB" dirty="0"/>
          </a:p>
        </p:txBody>
      </p:sp>
      <p:pic>
        <p:nvPicPr>
          <p:cNvPr id="19458" name="Picture 2" descr="F:\DATA 1\Copy of original external hard drive May 2008\Photos\Loe Bar\Loe Bar  Scilly\Loe Bar and Pool\Loe bar April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8" y="896573"/>
            <a:ext cx="9108831" cy="596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543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May 1984</a:t>
            </a:r>
            <a:endParaRPr lang="en-GB" dirty="0"/>
          </a:p>
        </p:txBody>
      </p:sp>
      <p:pic>
        <p:nvPicPr>
          <p:cNvPr id="24578" name="Picture 2" descr="F:\DATA 1\Copy of original external hard drive May 2008\Photos\Loe Bar\Loe Bar  Scilly\Loe Bar and Pool\Loe bar in May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2267"/>
            <a:ext cx="9144000" cy="596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341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GB" dirty="0" smtClean="0"/>
              <a:t>Aug 1984</a:t>
            </a:r>
            <a:endParaRPr lang="en-GB" dirty="0"/>
          </a:p>
        </p:txBody>
      </p:sp>
      <p:pic>
        <p:nvPicPr>
          <p:cNvPr id="22530" name="Picture 2" descr="F:\DATA 1\Copy of original external hard drive May 2008\Photos\Loe Bar\Loe Bar  Scilly\Loe Bar and Pool\Loe bar August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888899"/>
            <a:ext cx="9120554" cy="596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1932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1143000"/>
          </a:xfrm>
        </p:spPr>
        <p:txBody>
          <a:bodyPr/>
          <a:lstStyle/>
          <a:p>
            <a:r>
              <a:rPr lang="en-GB" dirty="0" smtClean="0"/>
              <a:t>Sept 1984</a:t>
            </a:r>
            <a:endParaRPr lang="en-GB" dirty="0"/>
          </a:p>
        </p:txBody>
      </p:sp>
      <p:pic>
        <p:nvPicPr>
          <p:cNvPr id="33794" name="Picture 2" descr="F:\DATA 1\Copy of original external hard drive May 2008\Photos\Loe Bar\Loe Bar and Pool\Loe Bar and Pool\Loe bar September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555"/>
            <a:ext cx="9144000" cy="598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719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23554" name="Picture 2" descr="F:\DATA 1\Copy of original external hard drive May 2008\Photos\Loe Bar\Loe Bar  Scilly\Loe Bar and Pool\Loe bar being breached November 1984 #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9466"/>
            <a:ext cx="9144000" cy="572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843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85"/>
            <a:ext cx="8229600" cy="1143000"/>
          </a:xfrm>
        </p:spPr>
        <p:txBody>
          <a:bodyPr/>
          <a:lstStyle/>
          <a:p>
            <a:r>
              <a:rPr lang="en-GB" dirty="0" smtClean="0"/>
              <a:t>Sept 1984</a:t>
            </a:r>
            <a:endParaRPr lang="en-GB" dirty="0"/>
          </a:p>
        </p:txBody>
      </p:sp>
      <p:pic>
        <p:nvPicPr>
          <p:cNvPr id="32770" name="Picture 2" descr="F:\DATA 1\Copy of original external hard drive May 2008\Photos\Loe Bar\Loe Bar and Pool\Loe Bar and Pool\Loe bar the new outlet June 19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943923"/>
            <a:ext cx="9138138" cy="591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460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16386" name="Picture 2" descr="F:\DATA 1\Copy of original external hard drive May 2008\Photos\Loe Bar\Loe Bar  Scilly\Loe Bar and Pool\Loe bar flooded adit November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1204"/>
            <a:ext cx="9144000" cy="608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4151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410" name="Picture 2" descr="F:\DATA 1\Copy of original external hard drive May 2008\Photos\Loe Bar\Loe Bar  Scilly\Loe Bar and Pool\Loe bar flooded November 1984 #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980"/>
            <a:ext cx="9144000" cy="691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731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838200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18434" name="Picture 2" descr="F:\DATA 1\Copy of original external hard drive May 2008\Photos\Loe Bar\Loe Bar  Scilly\Loe Bar and Pool\Loe bar flooded November 1984 #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1983"/>
            <a:ext cx="9144000" cy="588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550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1143000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24578" name="Picture 2" descr="F:\DATA 1\Copy of original external hard drive May 2008\Photos\Loe Bar\Loe Bar  Scilly\Loe Bar and Pool\Loe bar being breached November 1984 #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1983"/>
            <a:ext cx="9144000" cy="588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6466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25602" name="Picture 2" descr="F:\DATA 1\Copy of original external hard drive May 2008\Photos\Loe Bar\Loe Bar  Scilly\Loe Bar and Pool\Loe bar being cut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3706"/>
            <a:ext cx="9144000" cy="588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6867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6866" name="Picture 2" descr="F:\DATA 1\Copy of original external hard drive May 2008\Photos\Loe Bar\Loe Bar and Pool\Loe Bar and Pool\Loe bar pumping out the Pool November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895224"/>
            <a:ext cx="9120554" cy="598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624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7890" name="Picture 2" descr="F:\DATA 1\Copy of original external hard drive May 2008\Photos\Loe Bar\Loe Bar and Pool\Loe Bar and Pool\Loe Bar pumping out the pool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733"/>
            <a:ext cx="9144000" cy="600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3355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26626" name="Picture 2" descr="F:\DATA 1\Copy of original external hard drive May 2008\Photos\Loe Bar\Loe Bar  Scilly\Loe Bar and Pool\Loe bar being cut November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488" y="920172"/>
            <a:ext cx="9224488" cy="593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9659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890954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28674" name="Picture 2" descr="F:\DATA 1\Copy of original external hard drive May 2008\Photos\Loe Bar\Loe Bar  Scilly\Loe Bar and Pool\Loe Bar bing cut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990848"/>
            <a:ext cx="9114692" cy="586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0099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27650" name="Picture 2" descr="F:\DATA 1\Copy of original external hard drive May 2008\Photos\Loe Bar\Loe Bar  Scilly\Loe Bar and Pool\Loe Bar being cut by diggers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0857"/>
            <a:ext cx="9144000" cy="598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9446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GB" dirty="0" smtClean="0"/>
              <a:t>Nov 1984</a:t>
            </a:r>
            <a:endParaRPr lang="en-GB" dirty="0"/>
          </a:p>
        </p:txBody>
      </p:sp>
      <p:pic>
        <p:nvPicPr>
          <p:cNvPr id="11266" name="Picture 2" descr="F:\DATA 1\Copy of original external hard drive May 2008\Photos\Loe Bar\Loe Bar  Scilly\Loe Bar and Pool\Loe bar after the breach November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2" y="820294"/>
            <a:ext cx="9071778" cy="603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530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F:\DATA 1\Copy of original external hard drive May 2008\Photos\Loe Bar\Loe Bar  Scilly\Loe Bar and Pool\Loe bar cutting the bar #6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12"/>
            <a:ext cx="4419600" cy="684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9440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F:\DATA 1\Copy of original external hard drive May 2008\Photos\Loe Bar\Loe Bar  Scilly\Loe Bar and Pool\Loe bar cutting the bar#5 Nov 198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495" y="15358"/>
            <a:ext cx="4478095" cy="693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DATA 1\Copy of original external hard drive May 2008\Photos\Loe Bar\Loe Bar  Scilly\Loe Bar and Pool\Loe bar cutting the bar #6 Nov 198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714" y="0"/>
            <a:ext cx="4453702" cy="689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87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F:\DATA 1\Copy of original external hard drive May 2008\Photos\Loe Bar\Loe Bar  Scilly\Loe Bar and Pool\Loe bar cutting the bar#1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0029"/>
            <a:ext cx="9144000" cy="590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8507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F:\DATA 1\Copy of original external hard drive May 2008\Photos\Loe Bar\Loe Bar  Scilly\Loe Bar and Pool\Loe bar cutting the bar#2 Nov19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48495"/>
            <a:ext cx="8991600" cy="580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8528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F:\DATA 1\Copy of original external hard drive May 2008\Photos\Loe Bar\Loe Bar  Scilly\Loe Bar and Pool\Loe bar cutting the bar#4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" y="926222"/>
            <a:ext cx="9126415" cy="589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6848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23"/>
            <a:ext cx="8229600" cy="826477"/>
          </a:xfrm>
        </p:spPr>
        <p:txBody>
          <a:bodyPr/>
          <a:lstStyle/>
          <a:p>
            <a:r>
              <a:rPr lang="en-GB" dirty="0" smtClean="0"/>
              <a:t>Feb 1985</a:t>
            </a:r>
            <a:endParaRPr lang="en-GB" dirty="0"/>
          </a:p>
        </p:txBody>
      </p:sp>
      <p:pic>
        <p:nvPicPr>
          <p:cNvPr id="25602" name="Picture 2" descr="F:\DATA 1\Copy of original external hard drive May 2008\Photos\Loe Bar\Loe Bar  Scilly\Loe Bar and Pool\Loe bar infilling the breach Feb 19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1373"/>
            <a:ext cx="9144000" cy="603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656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GB" dirty="0" smtClean="0"/>
              <a:t>June 1985</a:t>
            </a:r>
            <a:endParaRPr lang="en-GB" dirty="0"/>
          </a:p>
        </p:txBody>
      </p:sp>
      <p:pic>
        <p:nvPicPr>
          <p:cNvPr id="30723" name="Picture 3" descr="F:\DATA 1\Copy of original external hard drive May 2008\Photos\Loe Bar\Loe Bar  Scilly\Loe Bar and Pool\Loe bar June 19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7443"/>
            <a:ext cx="9144000" cy="5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074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762000"/>
          </a:xfrm>
        </p:spPr>
        <p:txBody>
          <a:bodyPr/>
          <a:lstStyle/>
          <a:p>
            <a:r>
              <a:rPr lang="en-GB" dirty="0" smtClean="0"/>
              <a:t>June 1985</a:t>
            </a:r>
            <a:endParaRPr lang="en-GB" dirty="0"/>
          </a:p>
        </p:txBody>
      </p:sp>
      <p:pic>
        <p:nvPicPr>
          <p:cNvPr id="21506" name="Picture 2" descr="F:\DATA 1\Copy of original external hard drive May 2008\Photos\Loe Bar\Loe Bar  Scilly\Loe Bar and Pool\Loe bar in June 19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028"/>
            <a:ext cx="9144000" cy="5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1133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585"/>
            <a:ext cx="8229600" cy="896815"/>
          </a:xfrm>
        </p:spPr>
        <p:txBody>
          <a:bodyPr/>
          <a:lstStyle/>
          <a:p>
            <a:r>
              <a:rPr lang="en-GB" dirty="0" smtClean="0"/>
              <a:t>July 1985</a:t>
            </a:r>
            <a:endParaRPr lang="en-GB" dirty="0"/>
          </a:p>
        </p:txBody>
      </p:sp>
      <p:pic>
        <p:nvPicPr>
          <p:cNvPr id="39938" name="Picture 2" descr="F:\DATA 1\Copy of original external hard drive May 2008\Photos\Loe Bar\Loe Bar and Pool\Loe Bar and Pool\Loe bar outlet July 19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9438"/>
            <a:ext cx="9144000" cy="591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1417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was left of the Pool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231833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0864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April 1986</a:t>
            </a:r>
            <a:endParaRPr lang="en-GB" dirty="0"/>
          </a:p>
        </p:txBody>
      </p:sp>
      <p:pic>
        <p:nvPicPr>
          <p:cNvPr id="20482" name="Picture 2" descr="F:\DATA 1\Copy of original external hard drive May 2008\Photos\Loe Bar\Loe Bar  Scilly\Loe Bar and Pool\Loe bar April 19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7098"/>
            <a:ext cx="9144000" cy="596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7781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890954"/>
          </a:xfrm>
        </p:spPr>
        <p:txBody>
          <a:bodyPr/>
          <a:lstStyle/>
          <a:p>
            <a:r>
              <a:rPr lang="en-GB" dirty="0" smtClean="0"/>
              <a:t>July 1986</a:t>
            </a:r>
            <a:endParaRPr lang="en-GB" dirty="0"/>
          </a:p>
        </p:txBody>
      </p:sp>
      <p:pic>
        <p:nvPicPr>
          <p:cNvPr id="9218" name="Picture 2" descr="F:\DATA 1\Copy of original external hard drive May 2008\Photos\Loe Bar\Loe Bar  Scilly\Loe Bar and Pool\Loe bar digging out the new outlet July 19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0130"/>
            <a:ext cx="9144000" cy="591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8462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8674" name="Picture 2" descr="F:\DATA 1\Copy of original external hard drive May 2008\Photos\Loe Bar\Loe Bar and Pool\Loe Bar and Pool\Loe bar repairing adit July 19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0130"/>
            <a:ext cx="9144000" cy="591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7389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22" name="Picture 2" descr="F:\DATA 1\Copy of original external hard drive May 2008\Photos\Loe Bar\Loe Bar and Pool\Loe Bar and Pool\Loe bar SWW working on new adit July 19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407"/>
            <a:ext cx="9144000" cy="591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0431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0180" name="Picture 4" descr="F:\DATA 1\Copy of original external hard drive May 2008\Photos\Loe Bar\Loe Bar and Pool\Loe Bar and Pool\Loe bar me in the old adit outlet July 19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" y="922202"/>
            <a:ext cx="9126415" cy="590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7348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9698" name="Picture 2" descr="F:\DATA 1\Copy of original external hard drive May 2008\Photos\Loe Bar\Loe Bar and Pool\Loe Bar and Pool\Loe bar repairing outlet July 19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943923"/>
            <a:ext cx="9138138" cy="591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066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June 1987</a:t>
            </a:r>
            <a:endParaRPr lang="en-GB" dirty="0"/>
          </a:p>
        </p:txBody>
      </p:sp>
      <p:pic>
        <p:nvPicPr>
          <p:cNvPr id="31746" name="Picture 2" descr="F:\DATA 1\Copy of original external hard drive May 2008\Photos\Loe Bar\Loe Bar  Scilly\Loe Bar and Pool\Loe bar June 19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" y="892021"/>
            <a:ext cx="9132277" cy="59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7591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GB" dirty="0" smtClean="0"/>
              <a:t>June 1987</a:t>
            </a:r>
            <a:endParaRPr lang="en-GB" dirty="0"/>
          </a:p>
        </p:txBody>
      </p:sp>
      <p:pic>
        <p:nvPicPr>
          <p:cNvPr id="31746" name="Picture 2" descr="F:\DATA 1\Copy of original external hard drive May 2008\Photos\Loe Bar\Loe Bar and Pool\Loe Bar and Pool\Loe bar the new outlet June 19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973231"/>
            <a:ext cx="9138138" cy="591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0668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Oct 1987</a:t>
            </a:r>
            <a:endParaRPr lang="en-GB" dirty="0"/>
          </a:p>
        </p:txBody>
      </p:sp>
      <p:pic>
        <p:nvPicPr>
          <p:cNvPr id="41986" name="Picture 2" descr="F:\DATA 1\Copy of original external hard drive May 2008\Photos\Loe Bar\Loe Bar and Pool\Loe Bar and Pool\Loe bar October 19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909359"/>
            <a:ext cx="9114692" cy="594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9333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914400"/>
          </a:xfrm>
        </p:spPr>
        <p:txBody>
          <a:bodyPr/>
          <a:lstStyle/>
          <a:p>
            <a:r>
              <a:rPr lang="en-GB" dirty="0" smtClean="0"/>
              <a:t>Dec 1987</a:t>
            </a:r>
            <a:endParaRPr lang="en-GB" dirty="0"/>
          </a:p>
        </p:txBody>
      </p:sp>
      <p:pic>
        <p:nvPicPr>
          <p:cNvPr id="8194" name="Picture 2" descr="F:\DATA 1\Copy of original external hard drive May 2008\Photos\Loe Bar\Loe Bar  Scilly\Loe Bar and Pool\Loe bar December 19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892665"/>
            <a:ext cx="9120554" cy="596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4304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May 1988</a:t>
            </a:r>
            <a:endParaRPr lang="en-GB" dirty="0"/>
          </a:p>
        </p:txBody>
      </p:sp>
      <p:pic>
        <p:nvPicPr>
          <p:cNvPr id="47106" name="Picture 2" descr="F:\DATA 1\Copy of original external hard drive May 2008\Photos\Loe Bar\Loe Bar and Pool\Loe Bar and Pool\Loe bar May 198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1740"/>
            <a:ext cx="9144000" cy="619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1367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46"/>
            <a:ext cx="8229600" cy="890954"/>
          </a:xfrm>
        </p:spPr>
        <p:txBody>
          <a:bodyPr/>
          <a:lstStyle/>
          <a:p>
            <a:r>
              <a:rPr lang="en-GB" dirty="0" smtClean="0"/>
              <a:t>Algal bloom Aug 1988</a:t>
            </a:r>
            <a:endParaRPr lang="en-GB" dirty="0"/>
          </a:p>
        </p:txBody>
      </p:sp>
      <p:pic>
        <p:nvPicPr>
          <p:cNvPr id="9218" name="Picture 2" descr="F:\DATA 1\Copy of original external hard drive May 2008\Photos\Loe Bar\Loe Bar and Pool\Loe Bar and Pool\Loe Pool large algal bloom Aug 198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8281"/>
            <a:ext cx="9144000" cy="612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7533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73855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Algal bloom July 1988</a:t>
            </a:r>
            <a:endParaRPr lang="en-GB" dirty="0"/>
          </a:p>
        </p:txBody>
      </p:sp>
      <p:pic>
        <p:nvPicPr>
          <p:cNvPr id="24578" name="Picture 2" descr="F:\DATA 1\Copy of original external hard drive May 2008\Photos\Loe Bar\Loe Bar and Pool\Loe Bar and Pool\Loe Pool algal bloom Aug 198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4143"/>
            <a:ext cx="9144000" cy="612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2910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April 1989</a:t>
            </a:r>
            <a:endParaRPr lang="en-GB" dirty="0"/>
          </a:p>
        </p:txBody>
      </p:sp>
      <p:pic>
        <p:nvPicPr>
          <p:cNvPr id="21506" name="Picture 2" descr="F:\DATA 1\Copy of original external hard drive May 2008\Photos\Loe Bar\Loe Bar  Scilly\Loe Bar and Pool\Loe bar April 19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1451"/>
            <a:ext cx="8991600" cy="591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7286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June 1989</a:t>
            </a:r>
            <a:endParaRPr lang="en-GB" dirty="0"/>
          </a:p>
        </p:txBody>
      </p:sp>
      <p:pic>
        <p:nvPicPr>
          <p:cNvPr id="32770" name="Picture 2" descr="F:\DATA 1\Copy of original external hard drive May 2008\Photos\Loe Bar\Loe Bar  Scilly\Loe Bar and Pool\Loe bar June 19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1169"/>
            <a:ext cx="9144000" cy="601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3579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814754"/>
          </a:xfrm>
        </p:spPr>
        <p:txBody>
          <a:bodyPr/>
          <a:lstStyle/>
          <a:p>
            <a:r>
              <a:rPr lang="en-GB" dirty="0" smtClean="0"/>
              <a:t>Dec 1989</a:t>
            </a:r>
            <a:endParaRPr lang="en-GB" dirty="0"/>
          </a:p>
        </p:txBody>
      </p:sp>
      <p:pic>
        <p:nvPicPr>
          <p:cNvPr id="12290" name="Picture 2" descr="F:\DATA 1\Copy of original external hard drive May 2008\Photos\Loe Bar\Loe Bar  Scilly\Loe Bar and Pool\Loe bar after storms December 19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37" y="788648"/>
            <a:ext cx="9025463" cy="606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1715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Dec 1989</a:t>
            </a:r>
            <a:endParaRPr lang="en-GB" dirty="0"/>
          </a:p>
        </p:txBody>
      </p:sp>
      <p:pic>
        <p:nvPicPr>
          <p:cNvPr id="20482" name="Picture 2" descr="F:\DATA 1\Copy of original external hard drive May 2008\Photos\Loe Bar\Loe Bar  Scilly\Loe Bar and Pool\Loe bar in December 19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692"/>
            <a:ext cx="9144000" cy="616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1365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GB" dirty="0" smtClean="0"/>
              <a:t>June 1990</a:t>
            </a:r>
            <a:endParaRPr lang="en-GB" dirty="0"/>
          </a:p>
        </p:txBody>
      </p:sp>
      <p:pic>
        <p:nvPicPr>
          <p:cNvPr id="33794" name="Picture 2" descr="F:\DATA 1\Copy of original external hard drive May 2008\Photos\Loe Bar\Loe Bar  Scilly\Loe Bar and Pool\Loe bar June 19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748326"/>
            <a:ext cx="9138138" cy="609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7702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Jan 1991</a:t>
            </a:r>
            <a:endParaRPr lang="en-GB" dirty="0"/>
          </a:p>
        </p:txBody>
      </p:sp>
      <p:pic>
        <p:nvPicPr>
          <p:cNvPr id="26626" name="Picture 2" descr="F:\DATA 1\Copy of original external hard drive May 2008\Photos\Loe Bar\Loe Bar  Scilly\Loe Bar and Pool\Loe bar January 199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" y="902122"/>
            <a:ext cx="9126415" cy="595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3766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585"/>
            <a:ext cx="8229600" cy="66821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Algal bloom July 1992</a:t>
            </a:r>
            <a:endParaRPr lang="en-GB" dirty="0"/>
          </a:p>
        </p:txBody>
      </p:sp>
      <p:pic>
        <p:nvPicPr>
          <p:cNvPr id="21506" name="Picture 2" descr="F:\DATA 1\Copy of original external hard drive May 2008\Photos\Loe Bar\Loe Bar and Pool\Loe Bar and Pool\Loe Pool algal bloom July199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295"/>
            <a:ext cx="9144000" cy="593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7670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GB" dirty="0" smtClean="0"/>
              <a:t>March 1993</a:t>
            </a:r>
            <a:endParaRPr lang="en-GB" dirty="0"/>
          </a:p>
        </p:txBody>
      </p:sp>
      <p:pic>
        <p:nvPicPr>
          <p:cNvPr id="45058" name="Picture 2" descr="F:\DATA 1\Copy of original external hard drive May 2008\Photos\Loe Bar\Loe Bar and Pool\Loe Bar and Pool\Loe Bar Oct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946247"/>
            <a:ext cx="9138138" cy="591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541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March 1993</a:t>
            </a:r>
            <a:endParaRPr lang="en-GB" dirty="0"/>
          </a:p>
        </p:txBody>
      </p:sp>
      <p:pic>
        <p:nvPicPr>
          <p:cNvPr id="51202" name="Picture 2" descr="F:\DATA 1\Copy of original external hard drive May 2008\Photos\Loe Bar\Loe Bar and Pool\Loe Bar and Pool\Loe bar March 1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0029"/>
            <a:ext cx="9144000" cy="590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1412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200"/>
          </a:xfrm>
        </p:spPr>
        <p:txBody>
          <a:bodyPr/>
          <a:lstStyle/>
          <a:p>
            <a:r>
              <a:rPr lang="en-GB" dirty="0" smtClean="0"/>
              <a:t>June 1993</a:t>
            </a:r>
            <a:endParaRPr lang="en-GB" dirty="0"/>
          </a:p>
        </p:txBody>
      </p:sp>
      <p:pic>
        <p:nvPicPr>
          <p:cNvPr id="34818" name="Picture 2" descr="F:\DATA 1\Copy of original external hard drive May 2008\Photos\Loe Bar\Loe Bar  Scilly\Loe Bar and Pool\Loe bar June 1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0857"/>
            <a:ext cx="9144000" cy="598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3929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/>
          <a:lstStyle/>
          <a:p>
            <a:r>
              <a:rPr lang="en-GB" dirty="0" smtClean="0"/>
              <a:t>Algal bloom July 1993</a:t>
            </a:r>
            <a:endParaRPr lang="en-GB" dirty="0"/>
          </a:p>
        </p:txBody>
      </p:sp>
      <p:pic>
        <p:nvPicPr>
          <p:cNvPr id="22530" name="Picture 2" descr="F:\DATA 1\Copy of original external hard drive May 2008\Photos\Loe Bar\Loe Bar and Pool\Loe Bar and Pool\Loe pool algal bloom July 1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" y="934898"/>
            <a:ext cx="9132277" cy="592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2268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Nov 1993</a:t>
            </a:r>
            <a:endParaRPr lang="en-GB" dirty="0"/>
          </a:p>
        </p:txBody>
      </p:sp>
      <p:pic>
        <p:nvPicPr>
          <p:cNvPr id="16386" name="Picture 2" descr="F:\DATA 1\Copy of original external hard drive May 2008\Photos\Loe Bar\Loe Bar  Scilly\Loe Bar and Pool\Loe bar and Pool from air Oct 1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3324"/>
            <a:ext cx="9143999" cy="601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3908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838200"/>
          </a:xfrm>
        </p:spPr>
        <p:txBody>
          <a:bodyPr/>
          <a:lstStyle/>
          <a:p>
            <a:r>
              <a:rPr lang="en-GB" dirty="0" smtClean="0"/>
              <a:t>Nov 1993</a:t>
            </a:r>
            <a:endParaRPr lang="en-GB" dirty="0"/>
          </a:p>
        </p:txBody>
      </p:sp>
      <p:pic>
        <p:nvPicPr>
          <p:cNvPr id="17410" name="Picture 2" descr="F:\DATA 1\Copy of original external hard drive May 2008\Photos\Loe Bar\Loe Bar  Scilly\Loe Bar and Pool\Loe bar and Pool from air November 1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11" y="897558"/>
            <a:ext cx="9189011" cy="596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3755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Nov 1993</a:t>
            </a:r>
            <a:endParaRPr lang="en-GB" dirty="0"/>
          </a:p>
        </p:txBody>
      </p:sp>
      <p:pic>
        <p:nvPicPr>
          <p:cNvPr id="15362" name="Picture 2" descr="F:\DATA 1\Copy of original external hard drive May 2008\Photos\Loe Bar\Loe Bar  Scilly\Loe Bar and Pool\Loe bar from air November 1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7098"/>
            <a:ext cx="9144000" cy="596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9556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GB" dirty="0" smtClean="0"/>
              <a:t>Nov 1993</a:t>
            </a:r>
            <a:endParaRPr lang="en-GB" dirty="0"/>
          </a:p>
        </p:txBody>
      </p:sp>
      <p:pic>
        <p:nvPicPr>
          <p:cNvPr id="15362" name="Picture 2" descr="F:\DATA 1\Copy of original external hard drive May 2008\Photos\Loe Bar\Loe Bar  Scilly\Loe Bar and Pool\Loe Bar and coast from the air November 1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11" y="897558"/>
            <a:ext cx="9189011" cy="596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8783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73855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March 1994</a:t>
            </a:r>
            <a:endParaRPr lang="en-GB" dirty="0"/>
          </a:p>
        </p:txBody>
      </p:sp>
      <p:pic>
        <p:nvPicPr>
          <p:cNvPr id="46082" name="Picture 2" descr="F:\DATA 1\Copy of original external hard drive May 2008\Photos\Loe Bar\Loe Bar and Pool\Loe Bar and Pool\Loe bar March 199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86" y="853481"/>
            <a:ext cx="9161585" cy="599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674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GB" dirty="0" smtClean="0"/>
              <a:t>Algal bloom July 1994</a:t>
            </a:r>
            <a:endParaRPr lang="en-GB" dirty="0"/>
          </a:p>
        </p:txBody>
      </p:sp>
      <p:pic>
        <p:nvPicPr>
          <p:cNvPr id="23554" name="Picture 2" descr="F:\DATA 1\Copy of original external hard drive May 2008\Photos\Loe Bar\Loe Bar and Pool\Loe Bar and Pool\Loe pool Algal bloom in Penrose Stream July 199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946303"/>
            <a:ext cx="9114692" cy="591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2516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Algal Bloom July 1994</a:t>
            </a:r>
            <a:endParaRPr lang="en-GB" dirty="0"/>
          </a:p>
        </p:txBody>
      </p:sp>
      <p:pic>
        <p:nvPicPr>
          <p:cNvPr id="16386" name="Picture 2" descr="F:\DATA 1\Copy of original external hard drive May 2008\Photos\Loe Bar\Loe Bar and Pool\Loe Bar and Pool\Loe Pool algal bloom Juy 19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23" y="840246"/>
            <a:ext cx="9155723" cy="601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3966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Sewage fungus Lower </a:t>
            </a:r>
            <a:r>
              <a:rPr lang="en-GB" dirty="0" err="1"/>
              <a:t>N</a:t>
            </a:r>
            <a:r>
              <a:rPr lang="en-GB" dirty="0" err="1" smtClean="0"/>
              <a:t>ansloe</a:t>
            </a:r>
            <a:r>
              <a:rPr lang="en-GB" dirty="0" smtClean="0"/>
              <a:t> Stream July 1995</a:t>
            </a:r>
            <a:endParaRPr lang="en-GB" dirty="0"/>
          </a:p>
        </p:txBody>
      </p:sp>
      <p:pic>
        <p:nvPicPr>
          <p:cNvPr id="11266" name="Picture 2" descr="F:\DATA 1\Copy of original external hard drive May 2008\Photos\Loe Bar\Loe Bar and Pool\Loe Bar and Pool\Loe pool sewage fungus in Lower Nansloe Stream July 19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" y="1153537"/>
            <a:ext cx="9132277" cy="570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1736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Algal bloom July 1995</a:t>
            </a:r>
            <a:endParaRPr lang="en-GB" dirty="0"/>
          </a:p>
        </p:txBody>
      </p:sp>
      <p:pic>
        <p:nvPicPr>
          <p:cNvPr id="10242" name="Picture 2" descr="F:\DATA 1\Copy of original external hard drive May 2008\Photos\Loe Bar\Loe Bar and Pool\Loe Bar and Pool\Loe pool thick algal bloom July 19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1433"/>
            <a:ext cx="9144000" cy="593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5883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890954"/>
          </a:xfrm>
        </p:spPr>
        <p:txBody>
          <a:bodyPr/>
          <a:lstStyle/>
          <a:p>
            <a:r>
              <a:rPr lang="en-GB" dirty="0" smtClean="0"/>
              <a:t>July 1995</a:t>
            </a:r>
            <a:endParaRPr lang="en-GB" dirty="0"/>
          </a:p>
        </p:txBody>
      </p:sp>
      <p:pic>
        <p:nvPicPr>
          <p:cNvPr id="12290" name="Picture 2" descr="F:\DATA 1\Copy of original external hard drive May 2008\Photos\Loe Bar\Loe Bar and Pool\Loe Bar and Pool\Loe pool Big algal bloom July 19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5" y="869411"/>
            <a:ext cx="9126415" cy="598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7410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169"/>
            <a:ext cx="8229600" cy="873369"/>
          </a:xfrm>
        </p:spPr>
        <p:txBody>
          <a:bodyPr/>
          <a:lstStyle/>
          <a:p>
            <a:r>
              <a:rPr lang="en-GB" dirty="0" smtClean="0"/>
              <a:t>Jan 1997</a:t>
            </a:r>
            <a:endParaRPr lang="en-GB" dirty="0"/>
          </a:p>
        </p:txBody>
      </p:sp>
      <p:pic>
        <p:nvPicPr>
          <p:cNvPr id="27650" name="Picture 2" descr="F:\DATA 1\Copy of original external hard drive May 2008\Photos\Loe Bar\Loe Bar  Scilly\Loe Bar and Pool\Loe bar January 199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956896"/>
            <a:ext cx="8985738" cy="588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81223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90600"/>
          </a:xfrm>
        </p:spPr>
        <p:txBody>
          <a:bodyPr/>
          <a:lstStyle/>
          <a:p>
            <a:r>
              <a:rPr lang="en-GB" dirty="0" smtClean="0"/>
              <a:t>Jan 1997</a:t>
            </a:r>
            <a:endParaRPr lang="en-GB" dirty="0"/>
          </a:p>
        </p:txBody>
      </p:sp>
      <p:pic>
        <p:nvPicPr>
          <p:cNvPr id="2050" name="Picture 2" descr="F:\DATA 1\Copy of original external hard drive May 2008\Photos\Loe Bar\Loe Bar  Scilly\Loe Bar and Pool\Loe bar cusps January 199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6754"/>
            <a:ext cx="9144000" cy="593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9183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274638"/>
            <a:ext cx="3962400" cy="1143000"/>
          </a:xfrm>
        </p:spPr>
        <p:txBody>
          <a:bodyPr/>
          <a:lstStyle/>
          <a:p>
            <a:r>
              <a:rPr lang="en-GB" dirty="0" smtClean="0"/>
              <a:t>Jan 1997</a:t>
            </a:r>
            <a:endParaRPr lang="en-GB" dirty="0"/>
          </a:p>
        </p:txBody>
      </p:sp>
      <p:pic>
        <p:nvPicPr>
          <p:cNvPr id="14338" name="Picture 2" descr="F:\DATA 1\Copy of original external hard drive May 2008\Photos\Loe Bar\Loe Bar  Scilly\Loe Bar and Pool\Loe bar adit in January 1997 after stor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21573" cy="69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9171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Diesel pollution incident June 1997</a:t>
            </a:r>
            <a:endParaRPr lang="en-GB" dirty="0"/>
          </a:p>
        </p:txBody>
      </p:sp>
      <p:pic>
        <p:nvPicPr>
          <p:cNvPr id="13314" name="Picture 2" descr="F:\DATA 1\Copy of original external hard drive May 2008\Photos\Loe Bar\Loe Bar and Pool\Loe Bar and Pool\Loe Pool diesel boom on river Cober June 199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7951"/>
            <a:ext cx="9144000" cy="601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8653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338" name="Picture 2" descr="F:\DATA 1\Copy of original external hard drive May 2008\Photos\Loe Bar\Loe Bar and Pool\Loe Bar and Pool\Loe pool diesel boom on Cob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7259"/>
            <a:ext cx="9144000" cy="601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6550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 descr="F:\DATA 1\Copy of original external hard drive May 2008\Photos\Loe Bar\Loe Bar and Pool\Loe Bar and Pool\Loe pool diesel pollution going down Cober June 199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8" y="877103"/>
            <a:ext cx="9114692" cy="598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0781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GB" dirty="0" smtClean="0"/>
              <a:t>Sept 1998</a:t>
            </a:r>
            <a:endParaRPr lang="en-GB" dirty="0"/>
          </a:p>
        </p:txBody>
      </p:sp>
      <p:pic>
        <p:nvPicPr>
          <p:cNvPr id="35842" name="Picture 2" descr="F:\DATA 1\Copy of original external hard drive May 2008\Photos\Loe Bar\Loe Bar and Pool\Loe Bar and Pool\Loe bar September 19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" y="878533"/>
            <a:ext cx="9132277" cy="597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034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73855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Sept 1998</a:t>
            </a:r>
            <a:endParaRPr lang="en-GB" dirty="0"/>
          </a:p>
        </p:txBody>
      </p:sp>
      <p:pic>
        <p:nvPicPr>
          <p:cNvPr id="13314" name="Picture 2" descr="F:\DATA 1\Copy of original external hard drive May 2008\Photos\Loe Bar\Loe Bar  Scilly\Loe Bar and Pool\Loe bar adit September 19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9610"/>
            <a:ext cx="9144000" cy="598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5922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GB" dirty="0" smtClean="0"/>
              <a:t>Algal bloom Sept 1998</a:t>
            </a:r>
            <a:endParaRPr lang="en-GB" dirty="0"/>
          </a:p>
        </p:txBody>
      </p:sp>
      <p:pic>
        <p:nvPicPr>
          <p:cNvPr id="25602" name="Picture 2" descr="F:\DATA 1\Copy of original external hard drive May 2008\Photos\Loe Bar\Loe Bar and Pool\Loe Bar and Pool\Loe Pool algal bloom and pollution Sept 19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0366"/>
            <a:ext cx="9144000" cy="59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6752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85"/>
            <a:ext cx="8229600" cy="820615"/>
          </a:xfrm>
        </p:spPr>
        <p:txBody>
          <a:bodyPr/>
          <a:lstStyle/>
          <a:p>
            <a:r>
              <a:rPr lang="en-GB" dirty="0" smtClean="0"/>
              <a:t>Algal bloom Sept 1998</a:t>
            </a:r>
            <a:endParaRPr lang="en-GB" dirty="0"/>
          </a:p>
        </p:txBody>
      </p:sp>
      <p:pic>
        <p:nvPicPr>
          <p:cNvPr id="19458" name="Picture 2" descr="F:\DATA 1\Copy of original external hard drive May 2008\Photos\Loe Bar\Loe Bar and Pool\Loe Bar and Pool\Loe Pool algal bloom Sept 19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931278"/>
            <a:ext cx="9120554" cy="590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9623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762000"/>
          </a:xfrm>
        </p:spPr>
        <p:txBody>
          <a:bodyPr/>
          <a:lstStyle/>
          <a:p>
            <a:r>
              <a:rPr lang="en-GB" dirty="0" smtClean="0"/>
              <a:t>Sept 1998</a:t>
            </a:r>
            <a:endParaRPr lang="en-GB" dirty="0"/>
          </a:p>
        </p:txBody>
      </p:sp>
      <p:pic>
        <p:nvPicPr>
          <p:cNvPr id="20482" name="Picture 2" descr="F:\DATA 1\Copy of original external hard drive May 2008\Photos\Loe Bar\Loe Bar and Pool\Loe Bar and Pool\Loe Pool algal bloom September 19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1813"/>
            <a:ext cx="9144000" cy="601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8944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762000"/>
          </a:xfrm>
        </p:spPr>
        <p:txBody>
          <a:bodyPr/>
          <a:lstStyle/>
          <a:p>
            <a:r>
              <a:rPr lang="en-GB" dirty="0" smtClean="0"/>
              <a:t>Oct 2001</a:t>
            </a:r>
            <a:endParaRPr lang="en-GB" dirty="0"/>
          </a:p>
        </p:txBody>
      </p:sp>
      <p:pic>
        <p:nvPicPr>
          <p:cNvPr id="38914" name="Picture 2" descr="F:\DATA 1\Copy of original external hard drive May 2008\Photos\Loe Bar\Loe Bar and Pool\Loe Bar and Pool\Loe Bar overtopped by outlet Oct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8" y="965207"/>
            <a:ext cx="9108831" cy="589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58501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0"/>
            <a:ext cx="3124200" cy="1143000"/>
          </a:xfrm>
        </p:spPr>
        <p:txBody>
          <a:bodyPr/>
          <a:lstStyle/>
          <a:p>
            <a:r>
              <a:rPr lang="en-GB" dirty="0" smtClean="0"/>
              <a:t>Oct 2001</a:t>
            </a:r>
            <a:endParaRPr lang="en-GB" dirty="0"/>
          </a:p>
        </p:txBody>
      </p:sp>
      <p:pic>
        <p:nvPicPr>
          <p:cNvPr id="17410" name="Picture 2" descr="F:\DATA 1\Copy of original external hard drive May 2008\Photos\Loe Bar\Loe Bar and Pool\Loe Bar and Pool\Loe Pool algae on Bar  Oct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370"/>
            <a:ext cx="4419600" cy="680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7302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/>
          <a:lstStyle/>
          <a:p>
            <a:r>
              <a:rPr lang="en-GB" dirty="0" smtClean="0"/>
              <a:t>Oct 2001</a:t>
            </a:r>
            <a:endParaRPr lang="en-GB" dirty="0"/>
          </a:p>
        </p:txBody>
      </p:sp>
      <p:pic>
        <p:nvPicPr>
          <p:cNvPr id="18434" name="Picture 2" descr="F:\DATA 1\Copy of original external hard drive May 2008\Photos\Loe Bar\Loe Bar and Pool\Loe Bar and Pool\Loe Pool and algal sludge on Bar Oct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785"/>
            <a:ext cx="4419600" cy="680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44426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/>
          <a:lstStyle/>
          <a:p>
            <a:r>
              <a:rPr lang="en-GB" dirty="0" smtClean="0"/>
              <a:t>Oct 2001</a:t>
            </a:r>
            <a:endParaRPr lang="en-GB" dirty="0"/>
          </a:p>
        </p:txBody>
      </p:sp>
      <p:pic>
        <p:nvPicPr>
          <p:cNvPr id="26626" name="Picture 2" descr="F:\DATA 1\Copy of original external hard drive May 2008\Photos\Loe Bar\Loe Bar and Pool\Loe Bar and Pool\Loe Pool algae on shore Oct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8" y="-7365"/>
            <a:ext cx="4460631" cy="686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2487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585"/>
            <a:ext cx="8229600" cy="820615"/>
          </a:xfrm>
        </p:spPr>
        <p:txBody>
          <a:bodyPr/>
          <a:lstStyle/>
          <a:p>
            <a:r>
              <a:rPr lang="en-GB" dirty="0" smtClean="0"/>
              <a:t>Oct 2001</a:t>
            </a:r>
            <a:endParaRPr lang="en-GB" dirty="0"/>
          </a:p>
        </p:txBody>
      </p:sp>
      <p:pic>
        <p:nvPicPr>
          <p:cNvPr id="27650" name="Picture 2" descr="F:\DATA 1\Copy of original external hard drive May 2008\Photos\Loe Bar\Loe Bar and Pool\Loe Bar and Pool\Loe Pool algae in Oct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" y="924490"/>
            <a:ext cx="9132277" cy="593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83961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GB" dirty="0" smtClean="0"/>
              <a:t>Oct 2001</a:t>
            </a:r>
            <a:endParaRPr lang="en-GB" dirty="0"/>
          </a:p>
        </p:txBody>
      </p:sp>
      <p:pic>
        <p:nvPicPr>
          <p:cNvPr id="44034" name="Picture 2" descr="F:\DATA 1\Copy of original external hard drive May 2008\Photos\Loe Bar\Loe Bar and Pool\Loe Bar and Pool\Loe Bar Oct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981069"/>
            <a:ext cx="9120554" cy="590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5749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838200"/>
          </a:xfrm>
        </p:spPr>
        <p:txBody>
          <a:bodyPr/>
          <a:lstStyle/>
          <a:p>
            <a:r>
              <a:rPr lang="en-GB" dirty="0" smtClean="0"/>
              <a:t>Oct 2001</a:t>
            </a:r>
            <a:endParaRPr lang="en-GB" dirty="0"/>
          </a:p>
        </p:txBody>
      </p:sp>
      <p:pic>
        <p:nvPicPr>
          <p:cNvPr id="40962" name="Picture 2" descr="F:\DATA 1\Copy of original external hard drive May 2008\Photos\Loe Bar\Loe Bar and Pool\Loe Bar and Pool\Loe Bar October 2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60184" cy="592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30610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762000"/>
          </a:xfrm>
        </p:spPr>
        <p:txBody>
          <a:bodyPr/>
          <a:lstStyle/>
          <a:p>
            <a:r>
              <a:rPr lang="en-GB" dirty="0" smtClean="0"/>
              <a:t>Jan 2003</a:t>
            </a:r>
            <a:endParaRPr lang="en-GB" dirty="0"/>
          </a:p>
        </p:txBody>
      </p:sp>
      <p:pic>
        <p:nvPicPr>
          <p:cNvPr id="52226" name="Picture 2" descr="F:\DATA 1\Copy of original external hard drive May 2008\Photos\Loe Bar\Loe Bar  Scilly\Loe Bar lots of\Loe Bar and Pool\LoeBar January 20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799"/>
            <a:ext cx="8229601" cy="617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45117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June 2003</a:t>
            </a:r>
            <a:endParaRPr lang="en-GB" dirty="0"/>
          </a:p>
        </p:txBody>
      </p:sp>
      <p:pic>
        <p:nvPicPr>
          <p:cNvPr id="36866" name="Picture 2" descr="F:\DATA 1\Copy of original external hard drive May 2008\Photos\Loe Bar\Loe Bar  Scilly\Loe Bar and Pool\Loe Bar June 20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6754"/>
            <a:ext cx="9144000" cy="593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7808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85"/>
            <a:ext cx="8229600" cy="66821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June 2003</a:t>
            </a:r>
            <a:endParaRPr lang="en-GB" dirty="0"/>
          </a:p>
        </p:txBody>
      </p:sp>
      <p:pic>
        <p:nvPicPr>
          <p:cNvPr id="35842" name="Picture 2" descr="F:\DATA 1\Copy of original external hard drive May 2008\Photos\Loe Bar\Loe Bar  Scilly\Loe Bar and Pool\Loe Bar June 2003 0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4688"/>
            <a:ext cx="8364415" cy="627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56757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r>
              <a:rPr lang="en-GB" dirty="0" smtClean="0"/>
              <a:t>June 2003</a:t>
            </a:r>
            <a:endParaRPr lang="en-GB" dirty="0"/>
          </a:p>
        </p:txBody>
      </p:sp>
      <p:pic>
        <p:nvPicPr>
          <p:cNvPr id="10242" name="Picture 2" descr="F:\DATA 1\Copy of original external hard drive May 2008\Photos\Loe Bar\Loe Bar  Scilly\Loe Bar and Pool\Loe Bar edge waves June 2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" y="955428"/>
            <a:ext cx="9108831" cy="590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4300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85"/>
            <a:ext cx="8229600" cy="1143000"/>
          </a:xfrm>
        </p:spPr>
        <p:txBody>
          <a:bodyPr/>
          <a:lstStyle/>
          <a:p>
            <a:r>
              <a:rPr lang="en-GB" dirty="0" smtClean="0"/>
              <a:t>Iron Pan in Bar</a:t>
            </a:r>
            <a:endParaRPr lang="en-GB" dirty="0"/>
          </a:p>
        </p:txBody>
      </p:sp>
      <p:pic>
        <p:nvPicPr>
          <p:cNvPr id="8194" name="Picture 2" descr="F:\DATA 1\Copy of original external hard drive May 2008\Photos\Loe Bar\Loe Bar and Pool\Loe Bar and Pool\Loe bar an iron pan in the bar Nov 198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218"/>
            <a:ext cx="9144000" cy="590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9838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914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3794" name="Picture 2" descr="F:\DATA 1\Copy of original external hard drive May 2008\Photos\Loe Bar\Loe Bar  Scilly\Loe Bar and Pool\Loe Bar concreted sand June 2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953685"/>
            <a:ext cx="9120554" cy="591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75252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GB" dirty="0" smtClean="0"/>
              <a:t>July 2004</a:t>
            </a:r>
            <a:endParaRPr lang="en-GB" dirty="0"/>
          </a:p>
        </p:txBody>
      </p:sp>
      <p:pic>
        <p:nvPicPr>
          <p:cNvPr id="53250" name="Picture 2" descr="F:\DATA 1\Copy of original external hard drive May 2008\Photos\Loe Bar\Loe Bar  Scilly\Loe Bar lots of\Loe Bar July 2004\P10117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00101"/>
            <a:ext cx="80772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48644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July 2004</a:t>
            </a:r>
            <a:endParaRPr lang="en-GB" dirty="0"/>
          </a:p>
        </p:txBody>
      </p:sp>
      <p:pic>
        <p:nvPicPr>
          <p:cNvPr id="54274" name="Picture 2" descr="F:\DATA 1\Copy of original external hard drive May 2008\Photos\Loe Bar\Loe Bar  Scilly\Loe Bar lots of\Loe Bar July 2004\P10117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1"/>
            <a:ext cx="838200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7344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GB" dirty="0" smtClean="0"/>
              <a:t>Nov 2005</a:t>
            </a:r>
            <a:endParaRPr lang="en-GB" dirty="0"/>
          </a:p>
        </p:txBody>
      </p:sp>
      <p:pic>
        <p:nvPicPr>
          <p:cNvPr id="3074" name="Picture 2" descr="F:\DATA 1\Copy of original external hard drive May 2008\Photos\Loe Bar\Loe Bar Nov 2005\IMG_528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5813"/>
            <a:ext cx="9144000" cy="60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10218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85"/>
            <a:ext cx="8229600" cy="74441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Nov 2005</a:t>
            </a:r>
            <a:endParaRPr lang="en-GB" dirty="0"/>
          </a:p>
        </p:txBody>
      </p:sp>
      <p:pic>
        <p:nvPicPr>
          <p:cNvPr id="4098" name="Picture 2" descr="F:\DATA 1\Copy of original external hard drive May 2008\Photos\Loe Bar\Loe Bar Nov 2005\IMG_53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5813"/>
            <a:ext cx="9144000" cy="60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48571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Feb 2006</a:t>
            </a:r>
            <a:endParaRPr lang="en-GB" dirty="0"/>
          </a:p>
        </p:txBody>
      </p:sp>
      <p:pic>
        <p:nvPicPr>
          <p:cNvPr id="5122" name="Picture 2" descr="F:\DATA 1\Copy of original external hard drive May 2008\Photos\Loe Bar\Loe Bar Feb 2006\IMG_63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717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16084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Feb 2006</a:t>
            </a:r>
            <a:endParaRPr lang="en-GB" dirty="0"/>
          </a:p>
        </p:txBody>
      </p:sp>
      <p:pic>
        <p:nvPicPr>
          <p:cNvPr id="6146" name="Picture 2" descr="F:\DATA 1\Copy of original external hard drive May 2008\Photos\Loe Bar\Loe Bar Feb 2006\IMG_63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" y="777631"/>
            <a:ext cx="9120554" cy="60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29154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r>
              <a:rPr lang="en-GB" dirty="0" smtClean="0"/>
              <a:t>Nov 2007</a:t>
            </a:r>
            <a:endParaRPr lang="en-GB" dirty="0"/>
          </a:p>
        </p:txBody>
      </p:sp>
      <p:pic>
        <p:nvPicPr>
          <p:cNvPr id="1026" name="Picture 2" descr="F:\DATA 1\Copy of original external hard drive May 2008\Photos\Loe Bar\Loe Bar Nov 2007\IMG_35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1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1099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73855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Nov 2007</a:t>
            </a:r>
            <a:endParaRPr lang="en-GB" dirty="0"/>
          </a:p>
        </p:txBody>
      </p:sp>
      <p:pic>
        <p:nvPicPr>
          <p:cNvPr id="2050" name="Picture 2" descr="F:\DATA 1\Copy of original external hard drive May 2008\Photos\Loe Bar\Loe Bar Nov 2007\IMG_35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1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8488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62000"/>
          </a:xfrm>
        </p:spPr>
        <p:txBody>
          <a:bodyPr/>
          <a:lstStyle/>
          <a:p>
            <a:r>
              <a:rPr lang="en-GB" dirty="0" smtClean="0"/>
              <a:t>Dec 2009</a:t>
            </a:r>
            <a:endParaRPr lang="en-GB" dirty="0"/>
          </a:p>
        </p:txBody>
      </p:sp>
      <p:pic>
        <p:nvPicPr>
          <p:cNvPr id="55298" name="Picture 2" descr="G:\My Photos\Loe Bar Pothleven Dec 2009\Loe Bar Pothleven Dec 2009 Large\IMG_37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1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03869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Dec 2009</a:t>
            </a:r>
            <a:endParaRPr lang="en-GB" dirty="0"/>
          </a:p>
        </p:txBody>
      </p:sp>
      <p:pic>
        <p:nvPicPr>
          <p:cNvPr id="56322" name="Picture 2" descr="G:\My Photos\Loe Bar Pothleven Dec 2009\Loe Bar Pothleven Dec 2009 Large\IMG_38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95" y="762000"/>
            <a:ext cx="9152795" cy="61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06406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446"/>
            <a:ext cx="8229600" cy="73855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Dec 2009</a:t>
            </a:r>
            <a:endParaRPr lang="en-GB" dirty="0"/>
          </a:p>
        </p:txBody>
      </p:sp>
      <p:pic>
        <p:nvPicPr>
          <p:cNvPr id="57346" name="Picture 2" descr="G:\My Photos\Loe Bar Pothleven Dec 2009\Loe Bar Pothleven Dec 2009 Large\IMG_37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1309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803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263</Words>
  <Application>Microsoft Office PowerPoint</Application>
  <PresentationFormat>On-screen Show (4:3)</PresentationFormat>
  <Paragraphs>112</Paragraphs>
  <Slides>125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125</vt:i4>
      </vt:variant>
    </vt:vector>
  </HeadingPairs>
  <TitlesOfParts>
    <vt:vector size="126" baseType="lpstr">
      <vt:lpstr>Office Theme</vt:lpstr>
      <vt:lpstr>Loe Bar – A Chronological Photo History!</vt:lpstr>
      <vt:lpstr>Helston Harbour Plan 1837</vt:lpstr>
      <vt:lpstr>1895</vt:lpstr>
      <vt:lpstr>1895</vt:lpstr>
      <vt:lpstr>1914</vt:lpstr>
      <vt:lpstr>1914</vt:lpstr>
      <vt:lpstr>1914</vt:lpstr>
      <vt:lpstr>1915</vt:lpstr>
      <vt:lpstr>Late 1950’s</vt:lpstr>
      <vt:lpstr>July 1977</vt:lpstr>
      <vt:lpstr>March 1978</vt:lpstr>
      <vt:lpstr>March 1978</vt:lpstr>
      <vt:lpstr>March 1978</vt:lpstr>
      <vt:lpstr>1979</vt:lpstr>
      <vt:lpstr>April 1979</vt:lpstr>
      <vt:lpstr>April 1979</vt:lpstr>
      <vt:lpstr>15th Feb 1979</vt:lpstr>
      <vt:lpstr>1979 breach</vt:lpstr>
      <vt:lpstr>June 1979</vt:lpstr>
      <vt:lpstr>June 1979</vt:lpstr>
      <vt:lpstr>June 1979</vt:lpstr>
      <vt:lpstr>Oct 1979</vt:lpstr>
      <vt:lpstr>Sept 1980</vt:lpstr>
      <vt:lpstr>Feb 1983</vt:lpstr>
      <vt:lpstr>March 1983</vt:lpstr>
      <vt:lpstr>April 1983</vt:lpstr>
      <vt:lpstr>April 1983</vt:lpstr>
      <vt:lpstr>April 1983 exposed periglacial head under Bar</vt:lpstr>
      <vt:lpstr>April 1983</vt:lpstr>
      <vt:lpstr>April 1984</vt:lpstr>
      <vt:lpstr>May 1984</vt:lpstr>
      <vt:lpstr>Aug 1984</vt:lpstr>
      <vt:lpstr>Sept 1984</vt:lpstr>
      <vt:lpstr>Nov 1984</vt:lpstr>
      <vt:lpstr>Sept 1984</vt:lpstr>
      <vt:lpstr>Nov 1984</vt:lpstr>
      <vt:lpstr>PowerPoint Presentation</vt:lpstr>
      <vt:lpstr>Nov 1984</vt:lpstr>
      <vt:lpstr>Nov 1984</vt:lpstr>
      <vt:lpstr>Nov 1984</vt:lpstr>
      <vt:lpstr>PowerPoint Presentation</vt:lpstr>
      <vt:lpstr>PowerPoint Presentation</vt:lpstr>
      <vt:lpstr>Nov 1984</vt:lpstr>
      <vt:lpstr>Nov 1984</vt:lpstr>
      <vt:lpstr>Nov 1984</vt:lpstr>
      <vt:lpstr>Nov 1984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Feb 1985</vt:lpstr>
      <vt:lpstr>June 1985</vt:lpstr>
      <vt:lpstr>June 1985</vt:lpstr>
      <vt:lpstr>July 1985</vt:lpstr>
      <vt:lpstr>What was left of the Pool</vt:lpstr>
      <vt:lpstr>April 1986</vt:lpstr>
      <vt:lpstr>July 1986</vt:lpstr>
      <vt:lpstr>PowerPoint Presentation</vt:lpstr>
      <vt:lpstr>PowerPoint Presentation</vt:lpstr>
      <vt:lpstr>PowerPoint Presentation</vt:lpstr>
      <vt:lpstr>PowerPoint Presentation</vt:lpstr>
      <vt:lpstr>June 1987</vt:lpstr>
      <vt:lpstr>June 1987</vt:lpstr>
      <vt:lpstr>Oct 1987</vt:lpstr>
      <vt:lpstr>Dec 1987</vt:lpstr>
      <vt:lpstr>May 1988</vt:lpstr>
      <vt:lpstr>Algal bloom Aug 1988</vt:lpstr>
      <vt:lpstr>Algal bloom July 1988</vt:lpstr>
      <vt:lpstr>April 1989</vt:lpstr>
      <vt:lpstr>June 1989</vt:lpstr>
      <vt:lpstr>Dec 1989</vt:lpstr>
      <vt:lpstr>Dec 1989</vt:lpstr>
      <vt:lpstr>June 1990</vt:lpstr>
      <vt:lpstr>Jan 1991</vt:lpstr>
      <vt:lpstr>Algal bloom July 1992</vt:lpstr>
      <vt:lpstr>March 1993</vt:lpstr>
      <vt:lpstr>March 1993</vt:lpstr>
      <vt:lpstr>June 1993</vt:lpstr>
      <vt:lpstr>Algal bloom July 1993</vt:lpstr>
      <vt:lpstr>Nov 1993</vt:lpstr>
      <vt:lpstr>Nov 1993</vt:lpstr>
      <vt:lpstr>Nov 1993</vt:lpstr>
      <vt:lpstr>Nov 1993</vt:lpstr>
      <vt:lpstr>March 1994</vt:lpstr>
      <vt:lpstr>Algal bloom July 1994</vt:lpstr>
      <vt:lpstr>Algal Bloom July 1994</vt:lpstr>
      <vt:lpstr>Sewage fungus Lower Nansloe Stream July 1995</vt:lpstr>
      <vt:lpstr>Algal bloom July 1995</vt:lpstr>
      <vt:lpstr>July 1995</vt:lpstr>
      <vt:lpstr>Jan 1997</vt:lpstr>
      <vt:lpstr>Jan 1997</vt:lpstr>
      <vt:lpstr>Jan 1997</vt:lpstr>
      <vt:lpstr>Diesel pollution incident June 1997</vt:lpstr>
      <vt:lpstr>PowerPoint Presentation</vt:lpstr>
      <vt:lpstr>PowerPoint Presentation</vt:lpstr>
      <vt:lpstr>Sept 1998</vt:lpstr>
      <vt:lpstr>Sept 1998</vt:lpstr>
      <vt:lpstr>Algal bloom Sept 1998</vt:lpstr>
      <vt:lpstr>Algal bloom Sept 1998</vt:lpstr>
      <vt:lpstr>Sept 1998</vt:lpstr>
      <vt:lpstr>Oct 2001</vt:lpstr>
      <vt:lpstr>Oct 2001</vt:lpstr>
      <vt:lpstr>Oct 2001</vt:lpstr>
      <vt:lpstr>Oct 2001</vt:lpstr>
      <vt:lpstr>Oct 2001</vt:lpstr>
      <vt:lpstr>Oct 2001</vt:lpstr>
      <vt:lpstr>Oct 2001</vt:lpstr>
      <vt:lpstr>Jan 2003</vt:lpstr>
      <vt:lpstr>June 2003</vt:lpstr>
      <vt:lpstr>June 2003</vt:lpstr>
      <vt:lpstr>June 2003</vt:lpstr>
      <vt:lpstr>Iron Pan in Bar</vt:lpstr>
      <vt:lpstr>PowerPoint Presentation</vt:lpstr>
      <vt:lpstr>July 2004</vt:lpstr>
      <vt:lpstr>July 2004</vt:lpstr>
      <vt:lpstr>Nov 2005</vt:lpstr>
      <vt:lpstr>Nov 2005</vt:lpstr>
      <vt:lpstr>Feb 2006</vt:lpstr>
      <vt:lpstr>Feb 2006</vt:lpstr>
      <vt:lpstr>Nov 2007</vt:lpstr>
      <vt:lpstr>Nov 2007</vt:lpstr>
      <vt:lpstr>Dec 2009</vt:lpstr>
      <vt:lpstr>Dec 2009</vt:lpstr>
      <vt:lpstr>Dec 2009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Loe Bar – A Chronological Photo History!</dc:title>
  <dc:creator>dell</dc:creator>
  <cp:lastModifiedBy>Tim</cp:lastModifiedBy>
  <cp:revision>32</cp:revision>
  <dcterms:created xsi:type="dcterms:W3CDTF">2012-12-18T09:50:12Z</dcterms:created>
  <dcterms:modified xsi:type="dcterms:W3CDTF">2013-12-12T18:00:23Z</dcterms:modified>
</cp:coreProperties>
</file>